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CF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52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1101B-BFF8-47FB-99BA-1F21DC347A03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F630E-88A1-40ED-A85A-49ED7087B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7406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8CFD81-F4BD-4737-9BF3-FB38533ED5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48B7CAF-05BB-4C98-AD68-D3462B974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3B50A6-A183-4980-AA8A-8EB1D7448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B44B6F-43FC-444B-A369-BCC82B3E7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2E214C-57AD-49C1-8E86-D8F399E0D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091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75AD3C-70A8-4910-957C-E37860BE2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C85B517-42CD-45A1-93EF-61DC07171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3DC79F1-CF49-4150-A7DE-925ADCC2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5D7DA0-5A1B-4476-B335-67EE6B89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F9087-57FC-4065-B3FC-9F53CEA29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5618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67D7E4A-4C90-47FF-B30B-933154A6DC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829AB31-B6BB-4B82-A1DC-73D6EB115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987BAD-64F4-4F47-9FA9-09008B5B2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94221C-601B-462B-A671-2CD0648A8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87A10C-9EFF-49AA-A66B-6C8C8A9CD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13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7680A3-B4BC-40E9-A610-41FF146C5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AA91BF-9E0E-4DD2-9C84-5E6F2383B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59A928-EB00-44F1-B1C3-A5542FFE7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B3066A-C723-4EF5-BC9B-BB20E6ECA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40AF34-78C6-4EA1-A8EC-413255023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351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B46574-D1D1-4580-957B-0D569EE83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4B84F27-AC9F-45C9-A44B-F236EE474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D56BFD-F391-4AA3-9C5F-0E50710DE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B8B412-4F93-467E-8E4B-31CCB05DC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6B8682-60F0-4057-9522-2C162263D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89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72B1B-EAD0-4057-AF82-A4353028D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C9DA40-F48E-4C9B-B908-7511357E8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E053CED-E1E2-4F44-80FC-3884AD71E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337F94A-22A2-4E6D-8B08-81B2B1CDA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DD98F44-767C-4352-A681-CD3F3B2A0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88C78B6-E112-4952-A815-963F477E3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447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E45B24-55D7-4180-945C-F4E372566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59C808-3618-4081-86A1-6125A898B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9304CE-2A45-462A-9FF9-8F36C0ADF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3D83152-F8A5-47F0-B7D5-0EBBCA4888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A3CEF92-A19F-48DC-96E0-B07EEF57F2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87CAEE0-9D5B-4614-97B7-68307B17C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E435ACF-5AB3-455E-8A26-F8BF515F7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37583A0-F60F-4BED-A2B1-22AF0C501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458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638E4A-ADFF-4A9F-B628-E30A9972F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AC08130-2C53-4D33-BEEC-75BE03EB0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B4BCE47-B43E-4A73-A182-305D0846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37058A8-B90D-466B-BCE3-E4FD1E13B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03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A8C1EE3-576F-411D-9FEA-24BB6C734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42ACBFC-A3F6-4C5C-84E5-83F330F55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AD9BBA-50F8-4E1D-93A0-DEDD0718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680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ED07A6-23FE-4BC9-A174-F9CDA743E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CDB845-D68B-457A-AF92-6F7FD8842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439AA4-2EC7-49EF-9E8C-9023749CA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8171102-3EB0-4D3D-BC42-2B81CA755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E82F459-D482-4E98-BC08-A18FD88DA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A7AFEE-7CB4-4ACF-AF44-34EF9E947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2191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695443-F8AE-473D-8FC8-BD7F862B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1D6384-9597-4D38-8F6A-72823930CC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774E76C-9091-4C16-B2C2-53790A292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9D8779-DD5D-4E9A-8420-8363FEA6C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E64E99-F285-4676-9376-F54FD2DE5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12553CD-F790-428E-837F-4E68B6EF2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8058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7431C22-CC59-480F-9F35-DEE60EF76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806EEF-EC5D-424B-BC70-4185A4192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1A3806-862E-4AA2-9D6A-6A761B6EF1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935AB-6ED8-46D3-A1E3-705F7A854D54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AF1AA9-CB85-4BE8-A834-142014E19E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70D1C03-30DA-4B93-9CFA-69C7D7EB7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2012A-CBB5-4C0E-849F-72667D21B7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84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821" y="319621"/>
            <a:ext cx="781251" cy="960539"/>
          </a:xfrm>
          <a:prstGeom prst="rect">
            <a:avLst/>
          </a:prstGeom>
          <a:noFill/>
        </p:spPr>
      </p:pic>
      <p:sp>
        <p:nvSpPr>
          <p:cNvPr id="5" name="Rettangolo 4"/>
          <p:cNvSpPr/>
          <p:nvPr/>
        </p:nvSpPr>
        <p:spPr>
          <a:xfrm>
            <a:off x="-657716" y="1350880"/>
            <a:ext cx="6096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it-IT" b="1" dirty="0">
                <a:latin typeface="Arial" panose="020B0604020202020204" pitchFamily="34" charset="0"/>
                <a:ea typeface="Times New Roman" panose="02020603050405020304" pitchFamily="18" charset="0"/>
              </a:rPr>
              <a:t>COMUNE DI TERNO D’ISOLA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r>
              <a:rPr lang="it-IT" sz="8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endParaRPr lang="it-IT" sz="14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r>
              <a:rPr lang="it-IT" sz="1400" b="1" dirty="0">
                <a:latin typeface="Arial" panose="020B0604020202020204" pitchFamily="34" charset="0"/>
                <a:ea typeface="Times New Roman" panose="02020603050405020304" pitchFamily="18" charset="0"/>
              </a:rPr>
              <a:t>18 </a:t>
            </a:r>
            <a:r>
              <a:rPr lang="it-IT" sz="1400" b="1">
                <a:latin typeface="Arial" panose="020B0604020202020204" pitchFamily="34" charset="0"/>
                <a:ea typeface="Times New Roman" panose="02020603050405020304" pitchFamily="18" charset="0"/>
              </a:rPr>
              <a:t>marzo </a:t>
            </a:r>
            <a:r>
              <a:rPr lang="it-IT" sz="1400" b="1" smtClean="0">
                <a:latin typeface="Arial" panose="020B0604020202020204" pitchFamily="34" charset="0"/>
                <a:ea typeface="Times New Roman" panose="02020603050405020304" pitchFamily="18" charset="0"/>
              </a:rPr>
              <a:t>2024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r>
              <a:rPr lang="it-IT" sz="1400" b="1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r>
              <a:rPr lang="it-IT" b="1" dirty="0">
                <a:latin typeface="Arial" panose="020B0604020202020204" pitchFamily="34" charset="0"/>
                <a:ea typeface="Times New Roman" panose="02020603050405020304" pitchFamily="18" charset="0"/>
              </a:rPr>
              <a:t>COMMEMORAZIONE </a:t>
            </a: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r>
              <a:rPr lang="it-IT" b="1" dirty="0">
                <a:latin typeface="Arial" panose="020B0604020202020204" pitchFamily="34" charset="0"/>
                <a:ea typeface="Times New Roman" panose="02020603050405020304" pitchFamily="18" charset="0"/>
              </a:rPr>
              <a:t>    VITTIME del COVID</a:t>
            </a:r>
            <a:r>
              <a:rPr lang="it-IT" sz="28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r>
              <a:rPr lang="it-IT" sz="8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r>
              <a:rPr lang="it-IT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Parco delle Rimembranze 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r>
              <a:rPr lang="it-IT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(Piazzale Cimitero)</a:t>
            </a: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449580" algn="l"/>
              </a:tabLst>
            </a:pPr>
            <a:r>
              <a:rPr lang="it-IT" b="1" dirty="0">
                <a:latin typeface="Arial" panose="020B0604020202020204" pitchFamily="34" charset="0"/>
                <a:ea typeface="Times New Roman" panose="02020603050405020304" pitchFamily="18" charset="0"/>
              </a:rPr>
              <a:t>Ore 10.00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17894" y="4462830"/>
            <a:ext cx="39271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5273675" algn="r"/>
              </a:tabLst>
            </a:pPr>
            <a:r>
              <a:rPr lang="it-IT" b="1" u="sng" dirty="0">
                <a:latin typeface="Arial" panose="020B0604020202020204" pitchFamily="34" charset="0"/>
                <a:ea typeface="Times New Roman" panose="02020603050405020304" pitchFamily="18" charset="0"/>
              </a:rPr>
              <a:t>PROGRAMMA</a:t>
            </a:r>
          </a:p>
          <a:p>
            <a:pPr algn="ctr">
              <a:spcAft>
                <a:spcPts val="0"/>
              </a:spcAft>
              <a:tabLst>
                <a:tab pos="5273675" algn="r"/>
              </a:tabLst>
            </a:pP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5273675" algn="r"/>
              </a:tabLst>
            </a:pPr>
            <a:r>
              <a:rPr lang="it-IT" dirty="0">
                <a:latin typeface="Arial" panose="020B0604020202020204" pitchFamily="34" charset="0"/>
                <a:ea typeface="Times New Roman" panose="02020603050405020304" pitchFamily="18" charset="0"/>
              </a:rPr>
              <a:t>Intervento del Sindaco 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5273675" algn="r"/>
              </a:tabLst>
            </a:pPr>
            <a:r>
              <a:rPr lang="it-IT" dirty="0">
                <a:latin typeface="Arial" panose="020B0604020202020204" pitchFamily="34" charset="0"/>
                <a:ea typeface="Times New Roman" panose="02020603050405020304" pitchFamily="18" charset="0"/>
              </a:rPr>
              <a:t>Benedizione del Parroco</a:t>
            </a:r>
          </a:p>
          <a:p>
            <a:pPr algn="ctr">
              <a:spcAft>
                <a:spcPts val="0"/>
              </a:spcAft>
              <a:tabLst>
                <a:tab pos="5273675" algn="r"/>
              </a:tabLst>
            </a:pPr>
            <a:r>
              <a:rPr lang="it-IT" dirty="0">
                <a:latin typeface="Arial" panose="020B0604020202020204" pitchFamily="34" charset="0"/>
                <a:ea typeface="Times New Roman" panose="02020603050405020304" pitchFamily="18" charset="0"/>
              </a:rPr>
              <a:t>Contributi Ragazzi Istituto P. Albisetti</a:t>
            </a:r>
          </a:p>
          <a:p>
            <a:pPr algn="ctr">
              <a:spcAft>
                <a:spcPts val="0"/>
              </a:spcAft>
              <a:tabLst>
                <a:tab pos="5273675" algn="r"/>
              </a:tabLst>
            </a:pPr>
            <a:endParaRPr lang="it-IT" sz="105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5273675" algn="r"/>
              </a:tabLst>
            </a:pPr>
            <a:r>
              <a:rPr lang="it-IT" sz="1050" dirty="0">
                <a:latin typeface="Arial" panose="020B0604020202020204" pitchFamily="34" charset="0"/>
                <a:ea typeface="Times New Roman" panose="02020603050405020304" pitchFamily="18" charset="0"/>
              </a:rPr>
              <a:t>All’evento sono invitate Associazioni e Cittadini</a:t>
            </a:r>
          </a:p>
          <a:p>
            <a:pPr algn="ctr">
              <a:spcAft>
                <a:spcPts val="0"/>
              </a:spcAft>
              <a:tabLst>
                <a:tab pos="5273675" algn="r"/>
              </a:tabLst>
            </a:pPr>
            <a:r>
              <a:rPr lang="it-IT" sz="105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0" t="358" r="20409" b="5889"/>
          <a:stretch/>
        </p:blipFill>
        <p:spPr>
          <a:xfrm>
            <a:off x="5029148" y="-236388"/>
            <a:ext cx="7388994" cy="6843562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6345198" y="2227877"/>
            <a:ext cx="51660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 smtClean="0"/>
              <a:t>ALLE ORE 20 </a:t>
            </a:r>
          </a:p>
          <a:p>
            <a:pPr algn="ctr"/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>Le campane della Parrocchia </a:t>
            </a:r>
          </a:p>
          <a:p>
            <a:pPr algn="ctr"/>
            <a:r>
              <a:rPr lang="it-IT" sz="2400" b="1" dirty="0" smtClean="0"/>
              <a:t>suoneranno un rintocco </a:t>
            </a:r>
          </a:p>
          <a:p>
            <a:pPr algn="ctr"/>
            <a:r>
              <a:rPr lang="it-IT" sz="2400" b="1" dirty="0" smtClean="0"/>
              <a:t>per ogni vittima della nostra Comunità </a:t>
            </a:r>
            <a:br>
              <a:rPr lang="it-IT" sz="2400" b="1" dirty="0" smtClean="0"/>
            </a:br>
            <a:r>
              <a:rPr lang="it-IT" sz="2400" b="1" dirty="0" smtClean="0"/>
              <a:t>e 5’ di concerto solenne da morto 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8992032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</TotalTime>
  <Words>71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Giovanna D'Andrea</dc:creator>
  <cp:lastModifiedBy>D'ANDREA GIOVANNA (CA)</cp:lastModifiedBy>
  <cp:revision>48</cp:revision>
  <cp:lastPrinted>2020-10-31T09:29:14Z</cp:lastPrinted>
  <dcterms:created xsi:type="dcterms:W3CDTF">2020-10-24T08:39:31Z</dcterms:created>
  <dcterms:modified xsi:type="dcterms:W3CDTF">2024-03-05T16:14:14Z</dcterms:modified>
</cp:coreProperties>
</file>